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notesMasterIdLst>
    <p:notesMasterId r:id="rId5"/>
  </p:notesMasterIdLst>
  <p:sldIdLst>
    <p:sldId id="257" r:id="rId2"/>
    <p:sldId id="323" r:id="rId3"/>
    <p:sldId id="270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79C7D4F-EA7E-4B71-BF9D-77165F34AD52}">
          <p14:sldIdLst>
            <p14:sldId id="257"/>
            <p14:sldId id="323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8889" autoAdjust="0"/>
  </p:normalViewPr>
  <p:slideViewPr>
    <p:cSldViewPr snapToGrid="0">
      <p:cViewPr varScale="1">
        <p:scale>
          <a:sx n="108" d="100"/>
          <a:sy n="108" d="100"/>
        </p:scale>
        <p:origin x="2779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C341AB-B3B8-4032-BF94-C32A458D32FF}" type="datetimeFigureOut">
              <a:rPr lang="en-US" smtClean="0"/>
              <a:t>8/24/2024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1AE684-BFAB-4BF0-A42B-2F9773678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438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B3A593-3E8F-4379-9F73-F236B8A380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5390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https://www.cloudskillsboost.google/focuses/86502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AE684-BFAB-4BF0-A42B-2F9773678B7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276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AE684-BFAB-4BF0-A42B-2F9773678B7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839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010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207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7458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987308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5972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3769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7416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5794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572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26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09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928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766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805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149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27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170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8/24/2024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1283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E43E24-5182-7F92-9F9B-B00D4F720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2370" y="5545441"/>
            <a:ext cx="1303506" cy="130350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ADA993A-F574-F601-A004-A5125D7D3616}"/>
              </a:ext>
            </a:extLst>
          </p:cNvPr>
          <p:cNvGrpSpPr/>
          <p:nvPr/>
        </p:nvGrpSpPr>
        <p:grpSpPr>
          <a:xfrm>
            <a:off x="7057933" y="1557406"/>
            <a:ext cx="4476190" cy="3639561"/>
            <a:chOff x="5905653" y="1076271"/>
            <a:chExt cx="4476190" cy="363956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A79F77D-46EA-ADF7-4F9C-BF01E3A237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05653" y="1182499"/>
              <a:ext cx="4476190" cy="3533333"/>
            </a:xfrm>
            <a:prstGeom prst="rect">
              <a:avLst/>
            </a:prstGeom>
          </p:spPr>
        </p:pic>
        <p:pic>
          <p:nvPicPr>
            <p:cNvPr id="1026" name="Picture 2" descr="Google Cloud&quot; Icon - Download for free – Iconduck">
              <a:extLst>
                <a:ext uri="{FF2B5EF4-FFF2-40B4-BE49-F238E27FC236}">
                  <a16:creationId xmlns:a16="http://schemas.microsoft.com/office/drawing/2014/main" id="{C7A45449-4FAC-564E-3D8A-0242116016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79971" y="1076271"/>
              <a:ext cx="2163777" cy="173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B82846-DEE1-0B76-284C-20A6450A70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81182" y="1040689"/>
            <a:ext cx="8791575" cy="3409304"/>
          </a:xfrm>
        </p:spPr>
        <p:txBody>
          <a:bodyPr>
            <a:normAutofit/>
          </a:bodyPr>
          <a:lstStyle/>
          <a:p>
            <a:r>
              <a:rPr lang="en-US" dirty="0"/>
              <a:t>Google cloud</a:t>
            </a:r>
            <a:br>
              <a:rPr lang="en-US" dirty="0"/>
            </a:br>
            <a:r>
              <a:rPr lang="en-US" dirty="0"/>
              <a:t>Introduction</a:t>
            </a:r>
            <a:br>
              <a:rPr lang="en-US" dirty="0"/>
            </a:br>
            <a:r>
              <a:rPr lang="en-US" dirty="0"/>
              <a:t>to</a:t>
            </a:r>
            <a:br>
              <a:rPr lang="en-US" dirty="0"/>
            </a:br>
            <a:r>
              <a:rPr lang="en-US" dirty="0"/>
              <a:t>Vertex AI Studio</a:t>
            </a:r>
            <a:br>
              <a:rPr lang="en-US" dirty="0"/>
            </a:br>
            <a:r>
              <a:rPr lang="en-US" dirty="0"/>
              <a:t>Part 4</a:t>
            </a:r>
          </a:p>
        </p:txBody>
      </p:sp>
    </p:spTree>
    <p:extLst>
      <p:ext uri="{BB962C8B-B14F-4D97-AF65-F5344CB8AC3E}">
        <p14:creationId xmlns:p14="http://schemas.microsoft.com/office/powerpoint/2010/main" val="1240538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373903-86AF-7034-AC96-BCA1816116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571" y="1786748"/>
            <a:ext cx="9906859" cy="3284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613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DF4B5C-AC0C-B97A-A293-41181DAC30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557" y="676747"/>
            <a:ext cx="9632885" cy="550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710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5154</TotalTime>
  <Words>27</Words>
  <Application>Microsoft Office PowerPoint</Application>
  <PresentationFormat>Widescreen</PresentationFormat>
  <Paragraphs>5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Tw Cen MT</vt:lpstr>
      <vt:lpstr>Circuit</vt:lpstr>
      <vt:lpstr>Google cloud Introduction to Vertex AI Studio Part 4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Google generative ai overview</dc:title>
  <dc:creator>Zain Naboulsi</dc:creator>
  <cp:lastModifiedBy>Zain Naboulsi</cp:lastModifiedBy>
  <cp:revision>20</cp:revision>
  <dcterms:created xsi:type="dcterms:W3CDTF">2024-06-30T01:37:58Z</dcterms:created>
  <dcterms:modified xsi:type="dcterms:W3CDTF">2024-08-26T02:08:50Z</dcterms:modified>
</cp:coreProperties>
</file>

<file path=docProps/thumbnail.jpeg>
</file>